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</p:sldIdLst>
  <p:sldSz cx="9144000" cy="6858000" type="screen4x3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0" y="-4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23DDD-2FCC-43D3-8B4C-BC9EA78E2D4B}" type="datetimeFigureOut">
              <a:rPr lang="da-DK" smtClean="0"/>
              <a:t>07-11-2010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8CA8C-9472-4F4D-908F-FFCB97922FB8}" type="slidenum">
              <a:rPr lang="da-DK" smtClean="0"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23DDD-2FCC-43D3-8B4C-BC9EA78E2D4B}" type="datetimeFigureOut">
              <a:rPr lang="da-DK" smtClean="0"/>
              <a:t>07-11-2010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8CA8C-9472-4F4D-908F-FFCB97922FB8}" type="slidenum">
              <a:rPr lang="da-DK" smtClean="0"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23DDD-2FCC-43D3-8B4C-BC9EA78E2D4B}" type="datetimeFigureOut">
              <a:rPr lang="da-DK" smtClean="0"/>
              <a:t>07-11-2010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8CA8C-9472-4F4D-908F-FFCB97922FB8}" type="slidenum">
              <a:rPr lang="da-DK" smtClean="0"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23DDD-2FCC-43D3-8B4C-BC9EA78E2D4B}" type="datetimeFigureOut">
              <a:rPr lang="da-DK" smtClean="0"/>
              <a:t>07-11-2010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8CA8C-9472-4F4D-908F-FFCB97922FB8}" type="slidenum">
              <a:rPr lang="da-DK" smtClean="0"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23DDD-2FCC-43D3-8B4C-BC9EA78E2D4B}" type="datetimeFigureOut">
              <a:rPr lang="da-DK" smtClean="0"/>
              <a:t>07-11-2010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8CA8C-9472-4F4D-908F-FFCB97922FB8}" type="slidenum">
              <a:rPr lang="da-DK" smtClean="0"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23DDD-2FCC-43D3-8B4C-BC9EA78E2D4B}" type="datetimeFigureOut">
              <a:rPr lang="da-DK" smtClean="0"/>
              <a:t>07-11-2010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8CA8C-9472-4F4D-908F-FFCB97922FB8}" type="slidenum">
              <a:rPr lang="da-DK" smtClean="0"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23DDD-2FCC-43D3-8B4C-BC9EA78E2D4B}" type="datetimeFigureOut">
              <a:rPr lang="da-DK" smtClean="0"/>
              <a:t>07-11-2010</a:t>
            </a:fld>
            <a:endParaRPr lang="da-D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8CA8C-9472-4F4D-908F-FFCB97922FB8}" type="slidenum">
              <a:rPr lang="da-DK" smtClean="0"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23DDD-2FCC-43D3-8B4C-BC9EA78E2D4B}" type="datetimeFigureOut">
              <a:rPr lang="da-DK" smtClean="0"/>
              <a:t>07-11-2010</a:t>
            </a:fld>
            <a:endParaRPr lang="da-D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8CA8C-9472-4F4D-908F-FFCB97922FB8}" type="slidenum">
              <a:rPr lang="da-DK" smtClean="0"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23DDD-2FCC-43D3-8B4C-BC9EA78E2D4B}" type="datetimeFigureOut">
              <a:rPr lang="da-DK" smtClean="0"/>
              <a:t>07-11-2010</a:t>
            </a:fld>
            <a:endParaRPr lang="da-D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8CA8C-9472-4F4D-908F-FFCB97922FB8}" type="slidenum">
              <a:rPr lang="da-DK" smtClean="0"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23DDD-2FCC-43D3-8B4C-BC9EA78E2D4B}" type="datetimeFigureOut">
              <a:rPr lang="da-DK" smtClean="0"/>
              <a:t>07-11-2010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8CA8C-9472-4F4D-908F-FFCB97922FB8}" type="slidenum">
              <a:rPr lang="da-DK" smtClean="0"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23DDD-2FCC-43D3-8B4C-BC9EA78E2D4B}" type="datetimeFigureOut">
              <a:rPr lang="da-DK" smtClean="0"/>
              <a:t>07-11-2010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8CA8C-9472-4F4D-908F-FFCB97922FB8}" type="slidenum">
              <a:rPr lang="da-DK" smtClean="0"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523DDD-2FCC-43D3-8B4C-BC9EA78E2D4B}" type="datetimeFigureOut">
              <a:rPr lang="da-DK" smtClean="0"/>
              <a:t>07-11-2010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8CA8C-9472-4F4D-908F-FFCB97922FB8}" type="slidenum">
              <a:rPr lang="da-DK" smtClean="0"/>
              <a:t>‹#›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buildingsmart-tech.org/developers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smtClean="0"/>
              <a:t>buildingSMART præsentation</a:t>
            </a:r>
            <a:endParaRPr lang="da-DK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a-DK" dirty="0" smtClean="0"/>
              <a:t>Jan Karlshøj</a:t>
            </a:r>
          </a:p>
          <a:p>
            <a:r>
              <a:rPr lang="da-DK" dirty="0" smtClean="0"/>
              <a:t>15/10 2010</a:t>
            </a:r>
            <a:endParaRPr lang="da-DK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IFC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http://buildingsmart-tech.org/products/ifc_specification/ifc-releases</a:t>
            </a:r>
            <a:endParaRPr lang="da-DK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MVD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Web site: http://www.blis-project.org/IAI-MVD/</a:t>
            </a:r>
            <a:endParaRPr lang="da-DK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a-DK" dirty="0" smtClean="0"/>
              <a:t>Software </a:t>
            </a:r>
            <a:r>
              <a:rPr lang="da-DK" dirty="0" err="1" smtClean="0"/>
              <a:t>implementation</a:t>
            </a:r>
            <a:r>
              <a:rPr lang="da-DK" dirty="0" smtClean="0"/>
              <a:t> and </a:t>
            </a:r>
            <a:r>
              <a:rPr lang="da-DK" dirty="0" err="1" smtClean="0"/>
              <a:t>Certification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>
                <a:hlinkClick r:id="rId2"/>
              </a:rPr>
              <a:t>http://buildingsmart-tech.org/developers</a:t>
            </a:r>
            <a:endParaRPr lang="da-DK" dirty="0" smtClean="0"/>
          </a:p>
          <a:p>
            <a:r>
              <a:rPr lang="da-DK" dirty="0" smtClean="0"/>
              <a:t>Test center</a:t>
            </a:r>
            <a:endParaRPr lang="da-DK" dirty="0"/>
          </a:p>
          <a:p>
            <a:r>
              <a:rPr lang="da-DK" dirty="0" smtClean="0"/>
              <a:t>http://87.106.252.103/apex/f?p=101:1:8301117666557557</a:t>
            </a:r>
            <a:endParaRPr lang="da-DK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IDM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err="1" smtClean="0"/>
              <a:t>Idm.buildingsmart.com</a:t>
            </a:r>
            <a:endParaRPr lang="da-DK" dirty="0" smtClean="0"/>
          </a:p>
          <a:p>
            <a:r>
              <a:rPr lang="da-DK" dirty="0" err="1" smtClean="0"/>
              <a:t>Presentations</a:t>
            </a:r>
            <a:endParaRPr lang="da-DK" dirty="0" smtClean="0"/>
          </a:p>
          <a:p>
            <a:r>
              <a:rPr lang="da-DK" dirty="0" smtClean="0"/>
              <a:t>Guideline</a:t>
            </a:r>
          </a:p>
          <a:p>
            <a:r>
              <a:rPr lang="da-DK" dirty="0" err="1" smtClean="0"/>
              <a:t>Norwegian</a:t>
            </a:r>
            <a:r>
              <a:rPr lang="da-DK" dirty="0" smtClean="0"/>
              <a:t> museum: http://www.statsbygg.no/FilSystem/files/prosjekter/nasjonalmuseet/answerOAF.pdf</a:t>
            </a:r>
            <a:endParaRPr lang="da-DK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40</Words>
  <Application>Microsoft Office PowerPoint</Application>
  <PresentationFormat>On-screen Show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buildingSMART præsentation</vt:lpstr>
      <vt:lpstr>IFC</vt:lpstr>
      <vt:lpstr>MVD</vt:lpstr>
      <vt:lpstr>Software implementation and Certification</vt:lpstr>
      <vt:lpstr>IDM</vt:lpstr>
    </vt:vector>
  </TitlesOfParts>
  <Company>BYG.DTU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 Karlshøj</dc:creator>
  <cp:lastModifiedBy>Jan Karlshøj</cp:lastModifiedBy>
  <cp:revision>3</cp:revision>
  <dcterms:created xsi:type="dcterms:W3CDTF">2010-11-07T17:46:01Z</dcterms:created>
  <dcterms:modified xsi:type="dcterms:W3CDTF">2010-11-07T18:12:01Z</dcterms:modified>
</cp:coreProperties>
</file>